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Source Code Pro"/>
      <p:regular r:id="rId10"/>
      <p:bold r:id="rId11"/>
      <p:italic r:id="rId12"/>
      <p:boldItalic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CodePro-bold.fntdata"/><Relationship Id="rId10" Type="http://schemas.openxmlformats.org/officeDocument/2006/relationships/font" Target="fonts/SourceCodePro-regular.fntdata"/><Relationship Id="rId13" Type="http://schemas.openxmlformats.org/officeDocument/2006/relationships/font" Target="fonts/SourceCodePro-boldItalic.fntdata"/><Relationship Id="rId12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b4fbc051b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b4fbc051b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6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504600" y="269575"/>
            <a:ext cx="8282400" cy="17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Beat 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(обыграй меня)</a:t>
            </a:r>
            <a:endParaRPr sz="11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Воробьева Мария, Самохин Ярослав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поддержке Полины Андреевны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183375" y="728275"/>
            <a:ext cx="76887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Beat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252650" y="1625100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Beat me (Обыграй меня)– Это фритуплей платформер. Видеоигра разработанная для ПК. Главным персонажем является ‘редиска’, основная задача которой заключается в том, чтобы убежать от своего врага ‘Лезвия’, который хочет добавить её в свой салат. Создан этот проект для развлечений и соревнований с друзьями.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Классы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221375" y="1585375"/>
            <a:ext cx="38151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/>
              <a:t>В данном проекте использованы такие классы как:</a:t>
            </a:r>
            <a:endParaRPr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Character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Tile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Main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Level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300"/>
              <a:t>Также в коде проекта написанного на языке Python были использованы библиотеки: pygame, os, sys.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300"/>
              <a:t>Работа над проектом была проделана с помощью Git Hub, для возможности совместного </a:t>
            </a:r>
            <a:r>
              <a:rPr lang="ru" sz="1300"/>
              <a:t>производства</a:t>
            </a:r>
            <a:r>
              <a:rPr lang="ru" sz="1300"/>
              <a:t> продукта.</a:t>
            </a:r>
            <a:endParaRPr sz="1300"/>
          </a:p>
        </p:txBody>
      </p:sp>
      <p:pic>
        <p:nvPicPr>
          <p:cNvPr descr="Открытый ноутбук Chromebook"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02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0475" y="981375"/>
            <a:ext cx="4123926" cy="231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Черный смартфон в вертикальной ориентации"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1276" y="162125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5200" y="1879800"/>
            <a:ext cx="1537349" cy="270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В этом проекте мы научились работать в команде с помощью Git Hub, а также создали полноценную игру! Этот проект имеет будущее , так как игры сейчас </a:t>
            </a:r>
            <a:r>
              <a:rPr lang="ru"/>
              <a:t>пользуются</a:t>
            </a:r>
            <a:r>
              <a:rPr lang="ru"/>
              <a:t> большой популярностью и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60% россиян регулярно или эпизодически играют в видеоигры. Эта цифра увеличилась в 3 раза с 2018 года. Играющий человек тратит в среднем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3500 руб  за год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на компьютерные игры. В проекте есть возможность доработки . Например добавление в игру музыки или магазина скинов.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